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6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81000"/>
            <a:ext cx="7772400" cy="1904999"/>
          </a:xfrm>
        </p:spPr>
        <p:txBody>
          <a:bodyPr/>
          <a:lstStyle/>
          <a:p>
            <a:r>
              <a:rPr lang="en-US" u="sng" dirty="0" smtClean="0">
                <a:latin typeface="Colonna MT" pitchFamily="82" charset="0"/>
              </a:rPr>
              <a:t>RUSSIAN REVOLUTION - </a:t>
            </a:r>
            <a:r>
              <a:rPr lang="en-US" u="sng" dirty="0">
                <a:latin typeface="Colonna MT" pitchFamily="82" charset="0"/>
              </a:rPr>
              <a:t>1917</a:t>
            </a:r>
            <a:br>
              <a:rPr lang="en-US" u="sng" dirty="0">
                <a:latin typeface="Colonna MT" pitchFamily="82" charset="0"/>
              </a:rPr>
            </a:b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1981200"/>
            <a:ext cx="8991600" cy="42672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Colonna MT" pitchFamily="82" charset="0"/>
              </a:rPr>
              <a:t>END TO TSARIST AUTOCRACY</a:t>
            </a:r>
          </a:p>
          <a:p>
            <a:endParaRPr lang="en-US" sz="2800" dirty="0" smtClean="0">
              <a:latin typeface="Colonna MT" pitchFamily="82" charset="0"/>
            </a:endParaRPr>
          </a:p>
          <a:p>
            <a:r>
              <a:rPr lang="en-US" sz="2800" dirty="0" smtClean="0">
                <a:latin typeface="Colonna MT" pitchFamily="82" charset="0"/>
              </a:rPr>
              <a:t>END TO ROMANOV DYNASTY</a:t>
            </a:r>
          </a:p>
          <a:p>
            <a:endParaRPr lang="en-US" sz="2800" dirty="0">
              <a:latin typeface="Colonna MT" pitchFamily="82" charset="0"/>
            </a:endParaRPr>
          </a:p>
          <a:p>
            <a:r>
              <a:rPr lang="en-US" sz="2800" dirty="0" smtClean="0">
                <a:latin typeface="Colonna MT" pitchFamily="82" charset="0"/>
              </a:rPr>
              <a:t>ESTABLISHMENT OF SOVIET UNION</a:t>
            </a:r>
          </a:p>
          <a:p>
            <a:endParaRPr lang="en-US" sz="2800" dirty="0" smtClean="0">
              <a:latin typeface="Colonna MT" pitchFamily="82" charset="0"/>
            </a:endParaRPr>
          </a:p>
          <a:p>
            <a:r>
              <a:rPr lang="en-US" sz="2800" dirty="0" smtClean="0">
                <a:latin typeface="Colonna MT" pitchFamily="82" charset="0"/>
              </a:rPr>
              <a:t>8</a:t>
            </a:r>
            <a:r>
              <a:rPr lang="en-US" sz="2800" baseline="30000" dirty="0" smtClean="0">
                <a:latin typeface="Colonna MT" pitchFamily="82" charset="0"/>
              </a:rPr>
              <a:t>TH</a:t>
            </a:r>
            <a:r>
              <a:rPr lang="en-US" sz="2800" dirty="0" smtClean="0">
                <a:latin typeface="Colonna MT" pitchFamily="82" charset="0"/>
              </a:rPr>
              <a:t> MARCH TO 8</a:t>
            </a:r>
            <a:r>
              <a:rPr lang="en-US" sz="2800" baseline="30000" dirty="0" smtClean="0">
                <a:latin typeface="Colonna MT" pitchFamily="82" charset="0"/>
              </a:rPr>
              <a:t>TH</a:t>
            </a:r>
            <a:r>
              <a:rPr lang="en-US" sz="2800" dirty="0" smtClean="0">
                <a:latin typeface="Colonna MT" pitchFamily="82" charset="0"/>
              </a:rPr>
              <a:t> NOVEMBER: GREGORIAN CALENDAR</a:t>
            </a:r>
          </a:p>
          <a:p>
            <a:endParaRPr lang="en-US" sz="2800" dirty="0" smtClean="0">
              <a:latin typeface="Colonna MT" pitchFamily="82" charset="0"/>
            </a:endParaRPr>
          </a:p>
          <a:p>
            <a:r>
              <a:rPr lang="en-US" sz="2800" dirty="0" smtClean="0">
                <a:latin typeface="Colonna MT" pitchFamily="82" charset="0"/>
              </a:rPr>
              <a:t>22</a:t>
            </a:r>
            <a:r>
              <a:rPr lang="en-US" sz="2800" baseline="30000" dirty="0" smtClean="0">
                <a:latin typeface="Colonna MT" pitchFamily="82" charset="0"/>
              </a:rPr>
              <a:t>ND</a:t>
            </a:r>
            <a:r>
              <a:rPr lang="en-US" sz="2800" dirty="0" smtClean="0">
                <a:latin typeface="Colonna MT" pitchFamily="82" charset="0"/>
              </a:rPr>
              <a:t> FEBRUARY TO 26</a:t>
            </a:r>
            <a:r>
              <a:rPr lang="en-US" sz="2800" baseline="30000" dirty="0" smtClean="0">
                <a:latin typeface="Colonna MT" pitchFamily="82" charset="0"/>
              </a:rPr>
              <a:t>TH</a:t>
            </a:r>
            <a:r>
              <a:rPr lang="en-US" sz="2800" dirty="0" smtClean="0">
                <a:latin typeface="Colonna MT" pitchFamily="82" charset="0"/>
              </a:rPr>
              <a:t> OCTOBER: JULIAN CALENDAR</a:t>
            </a:r>
            <a:endParaRPr lang="en-IN" sz="2800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5861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162800" cy="1447800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FACTORS……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24000"/>
            <a:ext cx="9144000" cy="53340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	COLLAPSE OF AUTOCRACY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ECONOMIC </a:t>
            </a:r>
            <a:r>
              <a:rPr lang="en-US" dirty="0">
                <a:latin typeface="Colonna MT" pitchFamily="82" charset="0"/>
              </a:rPr>
              <a:t>BACKWARDNESS 	</a:t>
            </a:r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	RUSSO JAPANESE WAR OF 1905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REVOLUTION </a:t>
            </a:r>
            <a:r>
              <a:rPr lang="en-US" dirty="0">
                <a:latin typeface="Colonna MT" pitchFamily="82" charset="0"/>
              </a:rPr>
              <a:t>OF 1905: BLOODY SUNDAY 			26 OR 9 JANUARY 1905- GEORGY GAPON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FIRST WORLD WAR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INTERNATIONAL HUMILIATION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GREGORY RASPUTIN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055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391400" cy="10667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COURSE…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219200"/>
            <a:ext cx="9144000" cy="5638800"/>
          </a:xfrm>
        </p:spPr>
        <p:txBody>
          <a:bodyPr/>
          <a:lstStyle/>
          <a:p>
            <a:r>
              <a:rPr lang="en-US" sz="2750" dirty="0" smtClean="0">
                <a:latin typeface="Colonna MT" pitchFamily="82" charset="0"/>
              </a:rPr>
              <a:t>M</a:t>
            </a:r>
            <a:r>
              <a:rPr lang="en-IN" sz="2750" dirty="0" smtClean="0">
                <a:latin typeface="Colonna MT" pitchFamily="82" charset="0"/>
              </a:rPr>
              <a:t>ARXIST RUSSIAN SOCIAL DEMOCRATIC LABOUR PARTY</a:t>
            </a:r>
          </a:p>
          <a:p>
            <a:r>
              <a:rPr lang="en-US" sz="2750" dirty="0" smtClean="0">
                <a:latin typeface="Colonna MT" pitchFamily="82" charset="0"/>
              </a:rPr>
              <a:t>MENSHEVIK                            BOLSHEVIK</a:t>
            </a:r>
          </a:p>
          <a:p>
            <a:pPr algn="l"/>
            <a:r>
              <a:rPr lang="en-US" sz="2750" dirty="0" smtClean="0">
                <a:latin typeface="Colonna MT" pitchFamily="82" charset="0"/>
              </a:rPr>
              <a:t>LIBERAL ARISTOCRATS AND SOCIALISTS……FEBRUARY</a:t>
            </a:r>
          </a:p>
          <a:p>
            <a:pPr algn="l"/>
            <a:r>
              <a:rPr lang="en-US" sz="2750" dirty="0" smtClean="0">
                <a:latin typeface="Colonna MT" pitchFamily="82" charset="0"/>
              </a:rPr>
              <a:t>ARISTOCRATS: PRINCE GEORGY YEVGENEVICH LVOV</a:t>
            </a:r>
          </a:p>
          <a:p>
            <a:pPr algn="l"/>
            <a:r>
              <a:rPr lang="en-US" sz="2750" dirty="0" smtClean="0">
                <a:latin typeface="Colonna MT" pitchFamily="82" charset="0"/>
              </a:rPr>
              <a:t>SOCIALISTS: ALEXANDER KERENSKY</a:t>
            </a:r>
          </a:p>
          <a:p>
            <a:pPr algn="l"/>
            <a:r>
              <a:rPr lang="en-US" sz="2750" dirty="0" smtClean="0">
                <a:latin typeface="Colonna MT" pitchFamily="82" charset="0"/>
              </a:rPr>
              <a:t>MARCH 2: ABDICATION OF NICHOLAS II</a:t>
            </a:r>
          </a:p>
          <a:p>
            <a:pPr algn="l"/>
            <a:r>
              <a:rPr lang="en-US" sz="2750" dirty="0" smtClean="0">
                <a:latin typeface="Colonna MT" pitchFamily="82" charset="0"/>
              </a:rPr>
              <a:t>BLOODLESS TRANSFER OF POWER</a:t>
            </a:r>
          </a:p>
          <a:p>
            <a:pPr algn="l"/>
            <a:r>
              <a:rPr lang="en-US" sz="2750" dirty="0" smtClean="0">
                <a:latin typeface="Colonna MT" pitchFamily="82" charset="0"/>
              </a:rPr>
              <a:t>PROVISIONAL  GOVERNMENT</a:t>
            </a:r>
          </a:p>
          <a:p>
            <a:r>
              <a:rPr lang="en-US" sz="2600" dirty="0" smtClean="0">
                <a:latin typeface="Colonna MT" pitchFamily="82" charset="0"/>
              </a:rPr>
              <a:t>PETROGRAD SOVIET OF WORKERS’ AND SOLDIERS’ DEPUTIES</a:t>
            </a:r>
          </a:p>
          <a:p>
            <a:r>
              <a:rPr lang="en-US" sz="2600" dirty="0" smtClean="0">
                <a:latin typeface="Colonna MT" pitchFamily="82" charset="0"/>
              </a:rPr>
              <a:t>ORDER NO.1</a:t>
            </a:r>
          </a:p>
          <a:p>
            <a:r>
              <a:rPr lang="en-US" sz="2600" dirty="0" smtClean="0">
                <a:latin typeface="Colonna MT" pitchFamily="82" charset="0"/>
              </a:rPr>
              <a:t>JULY: DEMONSTRATION (X) PROV GOVT.. VLADIMIR LENIN</a:t>
            </a:r>
          </a:p>
        </p:txBody>
      </p:sp>
    </p:spTree>
    <p:extLst>
      <p:ext uri="{BB962C8B-B14F-4D97-AF65-F5344CB8AC3E}">
        <p14:creationId xmlns:p14="http://schemas.microsoft.com/office/powerpoint/2010/main" val="4116642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7620000" cy="838200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COURSE…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143000"/>
            <a:ext cx="9144000" cy="57150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OCTOBER REVOLUTION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sz="2800" dirty="0" smtClean="0">
                <a:latin typeface="Colonna MT" pitchFamily="82" charset="0"/>
              </a:rPr>
              <a:t>LENIN: RED GUARDS</a:t>
            </a:r>
            <a:endParaRPr lang="en-US" dirty="0" smtClean="0">
              <a:latin typeface="Colonna MT" pitchFamily="82" charset="0"/>
            </a:endParaRPr>
          </a:p>
          <a:p>
            <a:pPr algn="l"/>
            <a:r>
              <a:rPr lang="en-US" sz="2800" dirty="0" smtClean="0">
                <a:latin typeface="Colonna MT" pitchFamily="82" charset="0"/>
              </a:rPr>
              <a:t>	25</a:t>
            </a:r>
            <a:r>
              <a:rPr lang="en-US" sz="2800" baseline="30000" dirty="0" smtClean="0">
                <a:latin typeface="Colonna MT" pitchFamily="82" charset="0"/>
              </a:rPr>
              <a:t>TH</a:t>
            </a:r>
            <a:r>
              <a:rPr lang="en-US" sz="2800" dirty="0" smtClean="0">
                <a:latin typeface="Colonna MT" pitchFamily="82" charset="0"/>
              </a:rPr>
              <a:t> OCT: CAPTURE OF ALL OFFICIAL BUILDINGS</a:t>
            </a:r>
          </a:p>
          <a:p>
            <a:pPr algn="l"/>
            <a:r>
              <a:rPr lang="en-US" sz="2800" dirty="0">
                <a:latin typeface="Colonna MT" pitchFamily="82" charset="0"/>
              </a:rPr>
              <a:t>	</a:t>
            </a:r>
            <a:r>
              <a:rPr lang="en-US" sz="2800" dirty="0" smtClean="0">
                <a:latin typeface="Colonna MT" pitchFamily="82" charset="0"/>
              </a:rPr>
              <a:t>26</a:t>
            </a:r>
            <a:r>
              <a:rPr lang="en-US" sz="2800" baseline="30000" dirty="0" smtClean="0">
                <a:latin typeface="Colonna MT" pitchFamily="82" charset="0"/>
              </a:rPr>
              <a:t>TH</a:t>
            </a:r>
            <a:r>
              <a:rPr lang="en-US" sz="2800" dirty="0" smtClean="0">
                <a:latin typeface="Colonna MT" pitchFamily="82" charset="0"/>
              </a:rPr>
              <a:t> OCT: ALL RUSSIAN CONGRESS OF SOVIETS</a:t>
            </a:r>
          </a:p>
          <a:p>
            <a:pPr algn="l"/>
            <a:r>
              <a:rPr lang="en-US" sz="2800" dirty="0">
                <a:latin typeface="Colonna MT" pitchFamily="82" charset="0"/>
              </a:rPr>
              <a:t>	</a:t>
            </a:r>
            <a:r>
              <a:rPr lang="en-US" sz="2800" dirty="0" smtClean="0">
                <a:latin typeface="Colonna MT" pitchFamily="82" charset="0"/>
              </a:rPr>
              <a:t>BOLSHEVIK GOVERNMENT: VLADIMIR LENIN</a:t>
            </a:r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291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76201"/>
            <a:ext cx="8077200" cy="1066799"/>
          </a:xfrm>
        </p:spPr>
        <p:txBody>
          <a:bodyPr/>
          <a:lstStyle/>
          <a:p>
            <a:pPr algn="l"/>
            <a:r>
              <a:rPr lang="en-US" u="sng" dirty="0" smtClean="0">
                <a:latin typeface="Colonna MT" pitchFamily="82" charset="0"/>
              </a:rPr>
              <a:t>RESULTS…</a:t>
            </a:r>
            <a:endParaRPr lang="en-IN" u="sng" dirty="0">
              <a:latin typeface="Colonna MT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447800"/>
            <a:ext cx="9144000" cy="5410200"/>
          </a:xfrm>
        </p:spPr>
        <p:txBody>
          <a:bodyPr/>
          <a:lstStyle/>
          <a:p>
            <a:pPr algn="l"/>
            <a:r>
              <a:rPr lang="en-US" dirty="0" smtClean="0">
                <a:latin typeface="Colonna MT" pitchFamily="82" charset="0"/>
              </a:rPr>
              <a:t>	ELEMINATION OF IMPERIAL RULE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INSTITUTION </a:t>
            </a:r>
            <a:r>
              <a:rPr lang="en-US" dirty="0">
                <a:latin typeface="Colonna MT" pitchFamily="82" charset="0"/>
              </a:rPr>
              <a:t>OF COMMUNIST </a:t>
            </a:r>
            <a:r>
              <a:rPr lang="en-US" dirty="0" smtClean="0">
                <a:latin typeface="Colonna MT" pitchFamily="82" charset="0"/>
              </a:rPr>
              <a:t>RULE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ELEMINATION OF RELIGIOUS ORDERS</a:t>
            </a:r>
            <a:endParaRPr lang="en-US" dirty="0">
              <a:latin typeface="Colonna MT" pitchFamily="82" charset="0"/>
            </a:endParaRPr>
          </a:p>
          <a:p>
            <a:pPr algn="l"/>
            <a:r>
              <a:rPr lang="en-US" dirty="0" smtClean="0">
                <a:latin typeface="Colonna MT" pitchFamily="82" charset="0"/>
              </a:rPr>
              <a:t>	ESTABLISHMENT OF REPUBLIC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EXECUTION OF ROYAL FAMILY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CREATION OF SOVIET UNION</a:t>
            </a:r>
          </a:p>
          <a:p>
            <a:pPr algn="l"/>
            <a:r>
              <a:rPr lang="en-US" dirty="0" smtClean="0">
                <a:latin typeface="Colonna MT" pitchFamily="82" charset="0"/>
              </a:rPr>
              <a:t>	LAND OF IRON CURTAIN CONCEPT</a:t>
            </a:r>
          </a:p>
          <a:p>
            <a:pPr algn="l"/>
            <a:r>
              <a:rPr lang="en-US" dirty="0">
                <a:latin typeface="Colonna MT" pitchFamily="82" charset="0"/>
              </a:rPr>
              <a:t>	</a:t>
            </a:r>
            <a:r>
              <a:rPr lang="en-US" dirty="0" smtClean="0">
                <a:latin typeface="Colonna MT" pitchFamily="82" charset="0"/>
              </a:rPr>
              <a:t>SUPER POWER RIVALRY</a:t>
            </a:r>
          </a:p>
          <a:p>
            <a:pPr algn="l"/>
            <a:r>
              <a:rPr lang="en-US">
                <a:latin typeface="Colonna MT" pitchFamily="82" charset="0"/>
              </a:rPr>
              <a:t>	</a:t>
            </a:r>
            <a:r>
              <a:rPr lang="en-US" smtClean="0">
                <a:latin typeface="Colonna MT" pitchFamily="82" charset="0"/>
              </a:rPr>
              <a:t>IDEA </a:t>
            </a:r>
            <a:r>
              <a:rPr lang="en-US" dirty="0" smtClean="0">
                <a:latin typeface="Colonna MT" pitchFamily="82" charset="0"/>
              </a:rPr>
              <a:t>OF COLD WAR</a:t>
            </a:r>
          </a:p>
          <a:p>
            <a:pPr algn="l"/>
            <a:endParaRPr lang="en-IN" dirty="0">
              <a:latin typeface="Colonna MT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089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95</TotalTime>
  <Words>102</Words>
  <Application>Microsoft Office PowerPoint</Application>
  <PresentationFormat>On-screen Show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RUSSIAN REVOLUTION - 1917 </vt:lpstr>
      <vt:lpstr>FACTORS……</vt:lpstr>
      <vt:lpstr>COURSE…</vt:lpstr>
      <vt:lpstr>COURSE…</vt:lpstr>
      <vt:lpstr>RESULTS…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RUSSIAN REVOLUTION - 1917 </dc:title>
  <dc:creator>History</dc:creator>
  <cp:lastModifiedBy>History</cp:lastModifiedBy>
  <cp:revision>15</cp:revision>
  <dcterms:created xsi:type="dcterms:W3CDTF">2006-08-16T00:00:00Z</dcterms:created>
  <dcterms:modified xsi:type="dcterms:W3CDTF">2015-08-13T19:54:44Z</dcterms:modified>
</cp:coreProperties>
</file>